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Slovní úlohy</a:t>
            </a:r>
            <a:endParaRPr lang="cs-CZ" sz="44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Matematika 5. ročník</a:t>
            </a:r>
            <a:br>
              <a:rPr lang="cs-CZ" dirty="0" smtClean="0"/>
            </a:br>
            <a:r>
              <a:rPr lang="cs-CZ" sz="1800" dirty="0" smtClean="0"/>
              <a:t>Autor: Mgr. Hana Kohoutová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Vypočítej, zápis opiš do sešitu: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Maminka upekla 8 koláčů makových, povidlových upekla 6 krát více.Kolik upekla povidlových koláčů?</a:t>
            </a:r>
          </a:p>
          <a:p>
            <a:pPr>
              <a:buNone/>
            </a:pPr>
            <a:r>
              <a:rPr lang="cs-CZ" sz="2400" dirty="0" smtClean="0"/>
              <a:t>Zápis:</a:t>
            </a:r>
          </a:p>
          <a:p>
            <a:pPr>
              <a:buNone/>
            </a:pPr>
            <a:r>
              <a:rPr lang="cs-CZ" sz="2400" dirty="0" smtClean="0"/>
              <a:t>Makových________</a:t>
            </a:r>
          </a:p>
          <a:p>
            <a:pPr>
              <a:buNone/>
            </a:pPr>
            <a:r>
              <a:rPr lang="cs-CZ" sz="2400" dirty="0" smtClean="0"/>
              <a:t>Povidlových o_____ více</a:t>
            </a:r>
          </a:p>
          <a:p>
            <a:pPr>
              <a:buNone/>
            </a:pPr>
            <a:r>
              <a:rPr lang="cs-CZ" sz="2400" dirty="0" smtClean="0"/>
              <a:t>Povidlových   ?</a:t>
            </a:r>
          </a:p>
          <a:p>
            <a:pPr>
              <a:buNone/>
            </a:pPr>
            <a:r>
              <a:rPr lang="cs-CZ" sz="2400" dirty="0" smtClean="0"/>
              <a:t>Vypočítej ______________</a:t>
            </a:r>
          </a:p>
          <a:p>
            <a:pPr>
              <a:buNone/>
            </a:pPr>
            <a:r>
              <a:rPr lang="cs-CZ" sz="2400" dirty="0" smtClean="0"/>
              <a:t>Maminka upekla ________povidlových koláčů.</a:t>
            </a:r>
            <a:endParaRPr lang="cs-CZ" sz="2400" dirty="0"/>
          </a:p>
        </p:txBody>
      </p:sp>
      <p:pic>
        <p:nvPicPr>
          <p:cNvPr id="1027" name="Picture 3" descr="C:\Documents and Settings\Jarda\Plocha\koláč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636912"/>
            <a:ext cx="2590800" cy="1762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druhý, zapiš do sešitu: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pondělí cestovalo ve vlaku 63 cestujících.V úterý jich cestovalo 9 krát méně. Kolik lidí cestovalo v úterý?</a:t>
            </a:r>
          </a:p>
          <a:p>
            <a:pPr>
              <a:buNone/>
            </a:pPr>
            <a:r>
              <a:rPr lang="cs-CZ" sz="2400" dirty="0" smtClean="0"/>
              <a:t>Zápis: </a:t>
            </a:r>
          </a:p>
          <a:p>
            <a:pPr>
              <a:buNone/>
            </a:pPr>
            <a:r>
              <a:rPr lang="cs-CZ" sz="2400" dirty="0" smtClean="0"/>
              <a:t>V pondělí____________</a:t>
            </a:r>
          </a:p>
          <a:p>
            <a:pPr>
              <a:buNone/>
            </a:pPr>
            <a:r>
              <a:rPr lang="cs-CZ" sz="2400" dirty="0" smtClean="0"/>
              <a:t>V úterý   ____________krát méně</a:t>
            </a:r>
          </a:p>
          <a:p>
            <a:pPr>
              <a:buNone/>
            </a:pPr>
            <a:r>
              <a:rPr lang="cs-CZ" sz="2400" dirty="0" smtClean="0"/>
              <a:t>Cestovalo v úterý  ?</a:t>
            </a:r>
          </a:p>
          <a:p>
            <a:pPr>
              <a:buNone/>
            </a:pPr>
            <a:r>
              <a:rPr lang="cs-CZ" sz="2400" dirty="0" smtClean="0"/>
              <a:t>Vypočítej: ________________</a:t>
            </a:r>
          </a:p>
          <a:p>
            <a:pPr>
              <a:buNone/>
            </a:pPr>
            <a:r>
              <a:rPr lang="cs-CZ" sz="2400" dirty="0" smtClean="0"/>
              <a:t>V úterý cestovalo __________ lidí.</a:t>
            </a:r>
            <a:endParaRPr lang="cs-CZ" sz="2400" dirty="0"/>
          </a:p>
        </p:txBody>
      </p:sp>
      <p:pic>
        <p:nvPicPr>
          <p:cNvPr id="2050" name="Picture 2" descr="C:\Documents and Settings\Jarda\Plocha\vla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708920"/>
            <a:ext cx="2657475" cy="1724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Třetí úkol, zápis zapiš do sešitu: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automobilce Škoda vyrobili v pondělí 456 aut, v úterý 234. Kolik jich vyrobili celkem?</a:t>
            </a:r>
          </a:p>
          <a:p>
            <a:pPr>
              <a:buNone/>
            </a:pPr>
            <a:r>
              <a:rPr lang="cs-CZ" dirty="0" smtClean="0"/>
              <a:t>Zápis: </a:t>
            </a:r>
          </a:p>
          <a:p>
            <a:pPr>
              <a:buNone/>
            </a:pPr>
            <a:r>
              <a:rPr lang="cs-CZ" sz="2400" dirty="0" smtClean="0"/>
              <a:t>Pondělí_______</a:t>
            </a:r>
          </a:p>
          <a:p>
            <a:pPr>
              <a:buNone/>
            </a:pPr>
            <a:r>
              <a:rPr lang="cs-CZ" sz="2400" dirty="0" smtClean="0"/>
              <a:t>Úterý ________</a:t>
            </a:r>
          </a:p>
          <a:p>
            <a:pPr>
              <a:buNone/>
            </a:pPr>
            <a:r>
              <a:rPr lang="cs-CZ" sz="2400" dirty="0" smtClean="0"/>
              <a:t>Celkem     ?</a:t>
            </a:r>
          </a:p>
          <a:p>
            <a:pPr>
              <a:buNone/>
            </a:pPr>
            <a:r>
              <a:rPr lang="cs-CZ" sz="2400" dirty="0" smtClean="0"/>
              <a:t>Vypočítej:_________________________</a:t>
            </a:r>
          </a:p>
          <a:p>
            <a:pPr>
              <a:buNone/>
            </a:pPr>
            <a:r>
              <a:rPr lang="cs-CZ" sz="2400" dirty="0" smtClean="0"/>
              <a:t>Celkem vyrobili _______aut.</a:t>
            </a:r>
          </a:p>
        </p:txBody>
      </p:sp>
      <p:pic>
        <p:nvPicPr>
          <p:cNvPr id="3075" name="Picture 3" descr="C:\Documents and Settings\Jarda\Plocha\au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492896"/>
            <a:ext cx="2352675" cy="1943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čtvrtý, vypočítej a zapiš: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Sadaři sklidili 234 kg broskví, meruněk sklidili </a:t>
            </a:r>
          </a:p>
          <a:p>
            <a:pPr algn="just">
              <a:buNone/>
            </a:pPr>
            <a:r>
              <a:rPr lang="cs-CZ" dirty="0" smtClean="0"/>
              <a:t>o 120 kg méně. Kolik sklidili meruněk?</a:t>
            </a:r>
          </a:p>
          <a:p>
            <a:pPr algn="just">
              <a:buNone/>
            </a:pPr>
            <a:r>
              <a:rPr lang="cs-CZ" sz="2400" dirty="0" smtClean="0"/>
              <a:t>Zápis:</a:t>
            </a:r>
          </a:p>
          <a:p>
            <a:pPr algn="just">
              <a:buNone/>
            </a:pPr>
            <a:r>
              <a:rPr lang="cs-CZ" sz="2400" dirty="0" smtClean="0"/>
              <a:t>Broskví: ______</a:t>
            </a:r>
          </a:p>
          <a:p>
            <a:pPr algn="just">
              <a:buNone/>
            </a:pPr>
            <a:r>
              <a:rPr lang="cs-CZ" sz="2400" dirty="0" smtClean="0"/>
              <a:t>M</a:t>
            </a:r>
          </a:p>
          <a:p>
            <a:pPr algn="just">
              <a:buNone/>
            </a:pPr>
            <a:r>
              <a:rPr lang="cs-CZ" sz="2400" dirty="0" smtClean="0"/>
              <a:t>Meruněk o ____méně</a:t>
            </a:r>
          </a:p>
          <a:p>
            <a:pPr algn="just">
              <a:buNone/>
            </a:pPr>
            <a:r>
              <a:rPr lang="cs-CZ" sz="2400" dirty="0" smtClean="0"/>
              <a:t>Meruněk   ?</a:t>
            </a:r>
          </a:p>
          <a:p>
            <a:pPr algn="just">
              <a:buNone/>
            </a:pPr>
            <a:r>
              <a:rPr lang="cs-CZ" sz="2400" dirty="0" smtClean="0"/>
              <a:t>Vypočítej: _________________</a:t>
            </a:r>
          </a:p>
          <a:p>
            <a:pPr algn="just">
              <a:buNone/>
            </a:pPr>
            <a:r>
              <a:rPr lang="cs-CZ" sz="2400" dirty="0" smtClean="0"/>
              <a:t>Sadaři sklidili ____________meruněk.</a:t>
            </a:r>
            <a:endParaRPr lang="cs-CZ" sz="2400" dirty="0"/>
          </a:p>
        </p:txBody>
      </p:sp>
      <p:pic>
        <p:nvPicPr>
          <p:cNvPr id="4099" name="Picture 3" descr="C:\Documents and Settings\Jarda\Plocha\b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933056"/>
            <a:ext cx="249555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</TotalTime>
  <Words>181</Words>
  <Application>Microsoft Office PowerPoint</Application>
  <PresentationFormat>Předvádění na obrazovce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Administrativní</vt:lpstr>
      <vt:lpstr>Matematika 5. ročník Autor: Mgr. Hana Kohoutová</vt:lpstr>
      <vt:lpstr>Vypočítej, zápis opiš do sešitu:</vt:lpstr>
      <vt:lpstr>Úkol druhý, zapiš do sešitu:</vt:lpstr>
      <vt:lpstr>Třetí úkol, zápis zapiš do sešitu:</vt:lpstr>
      <vt:lpstr>Úkol čtvrtý, vypočítej a zapiš: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5. ročník Autor: Mgr. Hana Kohoutová</dc:title>
  <cp:lastModifiedBy>Kohoutovi</cp:lastModifiedBy>
  <cp:revision>8</cp:revision>
  <dcterms:modified xsi:type="dcterms:W3CDTF">2020-03-19T19:10:54Z</dcterms:modified>
</cp:coreProperties>
</file>